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884"/>
    <p:restoredTop sz="96327"/>
  </p:normalViewPr>
  <p:slideViewPr>
    <p:cSldViewPr snapToGrid="0" snapToObjects="1">
      <p:cViewPr varScale="1">
        <p:scale>
          <a:sx n="70" d="100"/>
          <a:sy n="70" d="100"/>
        </p:scale>
        <p:origin x="192" y="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746F5-AC53-8E01-7F5B-D1F19AEB9F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2"/>
                </a:solidFill>
              </a:rPr>
              <a:t>Подготовка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по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области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аттестации</a:t>
            </a:r>
            <a:r>
              <a:rPr lang="en-US" dirty="0">
                <a:solidFill>
                  <a:schemeClr val="tx2"/>
                </a:solidFill>
              </a:rPr>
              <a:t> А.1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B34412-FBAC-E779-177D-BB83316F30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Тема 4. Лицензирование в области промышленной безопасности</a:t>
            </a:r>
          </a:p>
          <a:p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956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FB0D9AD-89F6-3F6C-7302-C311F047C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844550"/>
            <a:ext cx="10756900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68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DB35659-7109-AEF5-4885-9D06BCFFA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155700"/>
            <a:ext cx="1075690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01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B801B06-CAB9-3E44-CAD3-6CA3664D0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673100"/>
            <a:ext cx="10756900" cy="5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10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ABC1006-9457-B821-0F04-EFB8E21CB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2216150"/>
            <a:ext cx="10756900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73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5705B27-E705-BCF3-89E8-4C6C69779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085850"/>
            <a:ext cx="107569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35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CB1CF2EC-92FE-AB61-59E4-0500510E8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377950"/>
            <a:ext cx="107569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7B70A6E-C3D9-63F0-5073-31B33E00B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685800"/>
            <a:ext cx="107569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85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74C86B3-DB92-24DC-EDC0-145B3E1C1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685800"/>
            <a:ext cx="107569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195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66E73C1-4EA4-BD5F-71F1-C79DFC437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035050"/>
            <a:ext cx="10756900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4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69B7A6B-42AE-DF00-F4FE-FB7951FBF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685800"/>
            <a:ext cx="107569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004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580058-132A-0A67-995C-B2328A695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949450"/>
            <a:ext cx="107569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51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CC8D3C6-15A7-30B6-5202-124E8F38E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685800"/>
            <a:ext cx="107569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12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05F5580-8079-0FB7-2BBF-69884D8DD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698500"/>
            <a:ext cx="107569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145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819824-B627-DE22-A476-422744E20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879600"/>
            <a:ext cx="10756900" cy="30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01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87A06CA-EACC-F7EB-BDAC-A3366B0427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1460500"/>
            <a:ext cx="107569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40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A094EC8-E81F-848D-2B2D-70CA3E7BE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952500"/>
            <a:ext cx="107569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3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74D8C301-DB6F-2181-B917-F647663D4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" y="819150"/>
            <a:ext cx="107569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402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Небесная</Template>
  <TotalTime>20</TotalTime>
  <Words>16</Words>
  <Application>Microsoft Macintosh PowerPoint</Application>
  <PresentationFormat>Широкоэкранный</PresentationFormat>
  <Paragraphs>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Небесная</vt:lpstr>
      <vt:lpstr>Подготовка по области аттестации А.1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Артюшкин</dc:creator>
  <cp:lastModifiedBy>Андрей Артюшкин</cp:lastModifiedBy>
  <cp:revision>2</cp:revision>
  <dcterms:created xsi:type="dcterms:W3CDTF">2022-07-12T01:08:16Z</dcterms:created>
  <dcterms:modified xsi:type="dcterms:W3CDTF">2022-07-12T01:28:35Z</dcterms:modified>
</cp:coreProperties>
</file>